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Fredoka"/>
      <p:regular r:id="rId12"/>
      <p:bold r:id="rId13"/>
    </p:embeddedFont>
    <p:embeddedFont>
      <p:font typeface="Lexen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D1D7BA-B9EC-4145-AD74-17289164BD97}">
  <a:tblStyle styleId="{03D1D7BA-B9EC-4145-AD74-17289164B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Fredoka-bold.fntdata"/><Relationship Id="rId12" Type="http://schemas.openxmlformats.org/officeDocument/2006/relationships/font" Target="fonts/Fredok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Lexend-bold.fntdata"/><Relationship Id="rId14" Type="http://schemas.openxmlformats.org/officeDocument/2006/relationships/font" Target="fonts/Lexen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94e202cf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3394e202cfb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94e202cf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394e202cfb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94e202cf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394e202cfb_0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94e202cfb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394e202cfb_0_2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7363206" y="0"/>
            <a:ext cx="1780857" cy="1123950"/>
          </a:xfrm>
          <a:custGeom>
            <a:rect b="b" l="l" r="r" t="t"/>
            <a:pathLst>
              <a:path extrusionOk="0" h="2247900" w="3561715">
                <a:moveTo>
                  <a:pt x="3561588" y="0"/>
                </a:moveTo>
                <a:lnTo>
                  <a:pt x="0" y="0"/>
                </a:lnTo>
                <a:lnTo>
                  <a:pt x="0" y="2247900"/>
                </a:lnTo>
                <a:lnTo>
                  <a:pt x="3561588" y="2247900"/>
                </a:lnTo>
                <a:lnTo>
                  <a:pt x="3561588" y="0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8094" y="630174"/>
            <a:ext cx="3217926" cy="165506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ctrTitle"/>
          </p:nvPr>
        </p:nvSpPr>
        <p:spPr>
          <a:xfrm>
            <a:off x="3680968" y="1950593"/>
            <a:ext cx="17820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1371600" y="2880360"/>
            <a:ext cx="64008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6" y="174498"/>
            <a:ext cx="4339585" cy="50520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7363206" y="0"/>
            <a:ext cx="1780857" cy="1123950"/>
          </a:xfrm>
          <a:custGeom>
            <a:rect b="b" l="l" r="r" t="t"/>
            <a:pathLst>
              <a:path extrusionOk="0" h="2247900" w="3561715">
                <a:moveTo>
                  <a:pt x="3561588" y="0"/>
                </a:moveTo>
                <a:lnTo>
                  <a:pt x="0" y="0"/>
                </a:lnTo>
                <a:lnTo>
                  <a:pt x="0" y="2247900"/>
                </a:lnTo>
                <a:lnTo>
                  <a:pt x="3561588" y="2247900"/>
                </a:lnTo>
                <a:lnTo>
                  <a:pt x="3561588" y="0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5220" y="0"/>
            <a:ext cx="1663447" cy="85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9002" y="3389376"/>
            <a:ext cx="1681734" cy="52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9002" y="2097024"/>
            <a:ext cx="3024378" cy="52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9002" y="2741676"/>
            <a:ext cx="2101597" cy="52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68908" y="1067562"/>
            <a:ext cx="4482087" cy="95021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510133" y="214351"/>
            <a:ext cx="81237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2400">
                <a:solidFill>
                  <a:srgbClr val="241E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1261300" y="1176400"/>
            <a:ext cx="6621600" cy="26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510133" y="214351"/>
            <a:ext cx="81237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2400">
                <a:solidFill>
                  <a:srgbClr val="241E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510133" y="214351"/>
            <a:ext cx="81237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2400">
                <a:solidFill>
                  <a:srgbClr val="241E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7363206" y="0"/>
            <a:ext cx="1780857" cy="1123950"/>
          </a:xfrm>
          <a:custGeom>
            <a:rect b="b" l="l" r="r" t="t"/>
            <a:pathLst>
              <a:path extrusionOk="0" h="2247900" w="3561715">
                <a:moveTo>
                  <a:pt x="3561588" y="0"/>
                </a:moveTo>
                <a:lnTo>
                  <a:pt x="0" y="0"/>
                </a:lnTo>
                <a:lnTo>
                  <a:pt x="0" y="2247900"/>
                </a:lnTo>
                <a:lnTo>
                  <a:pt x="3561588" y="2247900"/>
                </a:lnTo>
                <a:lnTo>
                  <a:pt x="3561588" y="0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5220" y="0"/>
            <a:ext cx="1663447" cy="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type="title"/>
          </p:nvPr>
        </p:nvSpPr>
        <p:spPr>
          <a:xfrm>
            <a:off x="510133" y="214351"/>
            <a:ext cx="81237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2400" u="none" cap="none" strike="noStrike">
                <a:solidFill>
                  <a:srgbClr val="241E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261300" y="1176400"/>
            <a:ext cx="6621600" cy="26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contact@gingermediagrou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2773750" y="2480975"/>
            <a:ext cx="38955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Inorbit Mall Hyderabad</a:t>
            </a:r>
            <a:endParaRPr b="1"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          Arch Flex</a:t>
            </a:r>
            <a:endParaRPr sz="2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9"/>
          <p:cNvSpPr txBox="1"/>
          <p:nvPr>
            <p:ph type="ctrTitle"/>
          </p:nvPr>
        </p:nvSpPr>
        <p:spPr>
          <a:xfrm>
            <a:off x="3680968" y="1950593"/>
            <a:ext cx="17820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0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Fredoka"/>
                <a:ea typeface="Fredoka"/>
                <a:cs typeface="Fredoka"/>
                <a:sym typeface="Fredoka"/>
              </a:rPr>
              <a:t>Presents</a:t>
            </a:r>
            <a:endParaRPr sz="900">
              <a:latin typeface="Fredoka"/>
              <a:ea typeface="Fredoka"/>
              <a:cs typeface="Fredoka"/>
              <a:sym typeface="Fredo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375" y="676700"/>
            <a:ext cx="5483749" cy="307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3688500" y="134475"/>
            <a:ext cx="1767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Arch Flex 1</a:t>
            </a:r>
            <a:endParaRPr b="1" sz="17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10" name="Google Shape;110;p20"/>
          <p:cNvGraphicFramePr/>
          <p:nvPr/>
        </p:nvGraphicFramePr>
        <p:xfrm>
          <a:off x="1005750" y="391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{03D1D7BA-B9EC-4145-AD74-17289164BD97}</a:tableStyleId>
              </a:tblPr>
              <a:tblGrid>
                <a:gridCol w="2413000"/>
                <a:gridCol w="2413000"/>
                <a:gridCol w="2413000"/>
              </a:tblGrid>
              <a:tr h="31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"/>
                          <a:ea typeface="Lexend"/>
                          <a:cs typeface="Lexend"/>
                          <a:sym typeface="Lexend"/>
                        </a:rPr>
                        <a:t>LOCATION</a:t>
                      </a:r>
                      <a:endParaRPr b="1" sz="15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"/>
                          <a:ea typeface="Lexend"/>
                          <a:cs typeface="Lexend"/>
                          <a:sym typeface="Lexend"/>
                        </a:rPr>
                        <a:t>DIMENSION</a:t>
                      </a:r>
                      <a:endParaRPr b="1" sz="15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"/>
                          <a:ea typeface="Lexend"/>
                          <a:cs typeface="Lexend"/>
                          <a:sym typeface="Lexend"/>
                        </a:rPr>
                        <a:t>PRICE</a:t>
                      </a:r>
                      <a:endParaRPr b="1" sz="15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Lower Ground Floor</a:t>
                      </a:r>
                      <a:endParaRPr sz="15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8890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1.6(W) x 9.4(H)</a:t>
                      </a:r>
                      <a:endParaRPr sz="15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2,05000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 P/M</a:t>
                      </a:r>
                      <a:endParaRPr sz="15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950" y="836425"/>
            <a:ext cx="5462449" cy="28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3803425" y="244925"/>
            <a:ext cx="1525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Arch Flex 2</a:t>
            </a:r>
            <a:endParaRPr b="1" sz="17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17" name="Google Shape;117;p21"/>
          <p:cNvGraphicFramePr/>
          <p:nvPr/>
        </p:nvGraphicFramePr>
        <p:xfrm>
          <a:off x="1071750" y="386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{03D1D7BA-B9EC-4145-AD74-17289164BD97}</a:tableStyleId>
              </a:tblPr>
              <a:tblGrid>
                <a:gridCol w="2444950"/>
                <a:gridCol w="2413000"/>
                <a:gridCol w="2413000"/>
              </a:tblGrid>
              <a:tr h="31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"/>
                          <a:ea typeface="Lexend"/>
                          <a:cs typeface="Lexend"/>
                          <a:sym typeface="Lexend"/>
                        </a:rPr>
                        <a:t>LOCATION</a:t>
                      </a:r>
                      <a:endParaRPr b="1" sz="15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"/>
                          <a:ea typeface="Lexend"/>
                          <a:cs typeface="Lexend"/>
                          <a:sym typeface="Lexend"/>
                        </a:rPr>
                        <a:t>DIMENSION</a:t>
                      </a:r>
                      <a:endParaRPr b="1" sz="15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"/>
                          <a:ea typeface="Lexend"/>
                          <a:cs typeface="Lexend"/>
                          <a:sym typeface="Lexend"/>
                        </a:rPr>
                        <a:t>PRICE</a:t>
                      </a:r>
                      <a:endParaRPr b="1" sz="15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Upper Ground Floor</a:t>
                      </a:r>
                      <a:endParaRPr sz="15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8890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1.6(W) x 9.4(H)</a:t>
                      </a:r>
                      <a:endParaRPr sz="15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182000 P/M</a:t>
                      </a:r>
                      <a:endParaRPr sz="15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510125" y="214350"/>
            <a:ext cx="44037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WHERE CAN YOU FIND US?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1261300" y="1176400"/>
            <a:ext cx="41868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</a:rPr>
              <a:t>Come See Us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</a:rPr>
              <a:t>Rukmini Knowledge Park Kattigenahalli, Yelahanka, Bellahalli Main Road,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</a:rPr>
              <a:t>Srinivasa Nagar, Bengaluru, Karnataka 560064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1186048" y="4201850"/>
            <a:ext cx="2018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Thank you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1261300" y="2105925"/>
            <a:ext cx="46092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2235200" rtl="0" algn="l">
              <a:lnSpc>
                <a:spcPct val="2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</a:rPr>
              <a:t>Reach Our Inbox  </a:t>
            </a:r>
            <a:r>
              <a:rPr lang="en" sz="1000" u="sng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contact@gingermediagroup.com </a:t>
            </a:r>
            <a:r>
              <a:rPr lang="en" sz="1000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1261300" y="2741451"/>
            <a:ext cx="4186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2235200" rtl="0" algn="l">
              <a:lnSpc>
                <a:spcPct val="2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</a:rPr>
              <a:t>Chitter Chatter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12700" marR="2235200" rtl="0" algn="l">
              <a:lnSpc>
                <a:spcPct val="2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</a:rPr>
              <a:t>Chat with Us 24/7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1261300" y="3376963"/>
            <a:ext cx="4186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</a:rPr>
              <a:t>Say Hello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41E3A"/>
                </a:solidFill>
                <a:latin typeface="Lexend"/>
                <a:ea typeface="Lexend"/>
                <a:cs typeface="Lexend"/>
                <a:sym typeface="Lexend"/>
              </a:rPr>
              <a:t>+91 990 247 8800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1E3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